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591629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Bringing Pain Again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action target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5C1AE87-7288-4FC1-B92D-2A24ADA1FE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89433"/>
            <a:ext cx="7025776" cy="36988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Bringing Pain Again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Bringing Pain Again is a 25 round, 125 point, Comstock course of fire. There are 12 USPSA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in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the shooting area, stock on belt. Carbine is loaded with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145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2021-02-24T22:53:24Z</dcterms:modified>
  <cp:category>Shooting</cp:category>
</cp:coreProperties>
</file>

<file path=docProps/thumbnail.jpeg>
</file>